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4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5081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0973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494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8889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857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2994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2235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4505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1784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4578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91527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B045F8-EFC1-4F2F-B01F-D5EE80B3771F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866DBB-6CBD-4CD2-B601-81CEA1AC9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7539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20495" y="2348881"/>
            <a:ext cx="8373110" cy="1096899"/>
          </a:xfrm>
        </p:spPr>
        <p:txBody>
          <a:bodyPr>
            <a:noAutofit/>
          </a:bodyPr>
          <a:lstStyle/>
          <a:p>
            <a:pPr algn="l"/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TRƯỜNG: 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 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 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ĐẲNG LÝ TỰ TRỌNG 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TP.HCM</a:t>
            </a:r>
          </a:p>
          <a:p>
            <a:pPr algn="l"/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BẬC ĐÀO TẠO: 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 ĐẲNG CHUYÊN NGHIỆP</a:t>
            </a:r>
          </a:p>
          <a:p>
            <a:pPr algn="l"/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GIẢNG VIÊN: 	  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PHẠM THỊ THU HIỀN</a:t>
            </a:r>
            <a:endParaRPr lang="vi-VN" sz="3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434" y="-195"/>
            <a:ext cx="3781405" cy="1484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536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1" y="2160590"/>
            <a:ext cx="7467263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9</a:t>
            </a:r>
          </a:p>
          <a:p>
            <a:pPr marL="0" indent="0">
              <a:buNone/>
            </a:pP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BÀI: MODIFICATION AND WORD ORDER</a:t>
            </a:r>
            <a:endParaRPr lang="vi-VN" sz="3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77469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</Words>
  <Application>Microsoft Office PowerPoint</Application>
  <PresentationFormat>On-screen Show (4:3)</PresentationFormat>
  <Paragraphs>5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KHCB1</dc:creator>
  <cp:lastModifiedBy>KHCB1</cp:lastModifiedBy>
  <cp:revision>1</cp:revision>
  <dcterms:created xsi:type="dcterms:W3CDTF">2018-04-04T18:32:35Z</dcterms:created>
  <dcterms:modified xsi:type="dcterms:W3CDTF">2018-04-04T18:33:04Z</dcterms:modified>
</cp:coreProperties>
</file>